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73" r:id="rId3"/>
    <p:sldId id="258" r:id="rId4"/>
    <p:sldId id="336" r:id="rId5"/>
    <p:sldId id="335" r:id="rId6"/>
    <p:sldId id="259" r:id="rId7"/>
    <p:sldId id="260" r:id="rId8"/>
    <p:sldId id="350" r:id="rId9"/>
    <p:sldId id="349" r:id="rId10"/>
    <p:sldId id="333" r:id="rId11"/>
    <p:sldId id="334" r:id="rId12"/>
    <p:sldId id="256" r:id="rId13"/>
    <p:sldId id="264" r:id="rId14"/>
    <p:sldId id="342" r:id="rId15"/>
    <p:sldId id="337" r:id="rId16"/>
    <p:sldId id="270" r:id="rId17"/>
    <p:sldId id="338" r:id="rId18"/>
    <p:sldId id="341" r:id="rId19"/>
    <p:sldId id="343" r:id="rId20"/>
    <p:sldId id="269" r:id="rId21"/>
    <p:sldId id="344" r:id="rId22"/>
    <p:sldId id="272" r:id="rId23"/>
    <p:sldId id="340" r:id="rId24"/>
    <p:sldId id="271" r:id="rId25"/>
    <p:sldId id="345" r:id="rId26"/>
    <p:sldId id="267" r:id="rId27"/>
    <p:sldId id="347" r:id="rId28"/>
    <p:sldId id="268" r:id="rId29"/>
    <p:sldId id="348" r:id="rId30"/>
    <p:sldId id="266" r:id="rId31"/>
    <p:sldId id="274" r:id="rId32"/>
    <p:sldId id="262" r:id="rId33"/>
    <p:sldId id="265" r:id="rId34"/>
    <p:sldId id="2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27" autoAdjust="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489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10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36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2199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960" y="126125"/>
            <a:ext cx="1627874" cy="1627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2719D-C0DD-54B0-BE2A-3D5ABB5142C3}"/>
              </a:ext>
            </a:extLst>
          </p:cNvPr>
          <p:cNvSpPr txBox="1"/>
          <p:nvPr/>
        </p:nvSpPr>
        <p:spPr>
          <a:xfrm>
            <a:off x="6611112" y="5458968"/>
            <a:ext cx="353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latin typeface="Neue Plak"/>
              </a:rPr>
              <a:t>Vaishnavi V</a:t>
            </a:r>
          </a:p>
        </p:txBody>
      </p:sp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91600" cy="4351338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9869" cy="1325563"/>
          </a:xfrm>
        </p:spPr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3" y="1143000"/>
            <a:ext cx="7232903" cy="5715000"/>
          </a:xfrm>
        </p:spPr>
        <p:txBody>
          <a:bodyPr>
            <a:normAutofit fontScale="70000" lnSpcReduction="20000"/>
          </a:bodyPr>
          <a:lstStyle/>
          <a:p>
            <a:endParaRPr lang="en-CA" dirty="0">
              <a:latin typeface="Neue Plak"/>
            </a:endParaRPr>
          </a:p>
          <a:p>
            <a:pPr algn="just"/>
            <a:endParaRPr lang="en-CA" sz="33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Underused</a:t>
            </a:r>
          </a:p>
          <a:p>
            <a:pPr algn="just"/>
            <a:endParaRPr lang="en-CA" sz="44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Chemical Free</a:t>
            </a:r>
          </a:p>
          <a:p>
            <a:pPr algn="just"/>
            <a:endParaRPr lang="en-CA" sz="44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Safe</a:t>
            </a:r>
          </a:p>
          <a:p>
            <a:pPr algn="just"/>
            <a:endParaRPr lang="en-CA" sz="44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Effective </a:t>
            </a:r>
          </a:p>
          <a:p>
            <a:pPr algn="just"/>
            <a:endParaRPr lang="en-CA" sz="4400" dirty="0">
              <a:latin typeface="Neue Plak"/>
            </a:endParaRPr>
          </a:p>
          <a:p>
            <a:pPr algn="just"/>
            <a:r>
              <a:rPr lang="en-CA" sz="44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622572" y="6311899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ECDE6-9F58-59EB-B18A-5A6DE665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69" y="1586852"/>
            <a:ext cx="3490671" cy="34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842890" y="839712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7623242" y="3547755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7497022" y="1974837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1911883" y="3807192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150457" y="235842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1996966" y="1974837"/>
            <a:ext cx="1006280" cy="821026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11559579" y="6192627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455048" y="2171354"/>
            <a:ext cx="191788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1615627" y="3115034"/>
            <a:ext cx="211396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591111" y="4116635"/>
            <a:ext cx="164576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1871048" y="5089086"/>
            <a:ext cx="163168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056186" y="6442483"/>
            <a:ext cx="233031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343479" y="3310245"/>
            <a:ext cx="1776248" cy="206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7178559" y="5036935"/>
            <a:ext cx="194116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1911883" y="332373"/>
            <a:ext cx="7395398" cy="3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7 types of Rest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399393" y="2256991"/>
            <a:ext cx="4210707" cy="243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Physically drained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0" y="506910"/>
            <a:ext cx="1074608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  <p:pic>
        <p:nvPicPr>
          <p:cNvPr id="2052" name="Picture 4" descr="The Power of Sleep and Rest: Unlocking a Well-Rested Mind">
            <a:extLst>
              <a:ext uri="{FF2B5EF4-FFF2-40B4-BE49-F238E27FC236}">
                <a16:creationId xmlns:a16="http://schemas.microsoft.com/office/drawing/2014/main" id="{471FAE60-385D-15F1-31F4-344F0E851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367329"/>
            <a:ext cx="75819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320039" y="1503854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     Passive</a:t>
            </a:r>
          </a:p>
          <a:p>
            <a:pPr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Sleep 7+ hrs. nightly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      Active</a:t>
            </a:r>
          </a:p>
          <a:p>
            <a:pPr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Restorative activities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Massage improve the body’s circulation and flexibility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Yoga, massage, using a foam roller, regular stretch breaks, adjusting workspace ergonomics</a:t>
            </a: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63051" y="706922"/>
            <a:ext cx="1074608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209633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Sleep 7+ hrs. nightly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Restorative activities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775329" y="109293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1180327" y="5294892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1074608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78905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560882" y="1028700"/>
            <a:ext cx="7070238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lang="en-US"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489498" y="5931460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1026" name="Picture 2" descr="Pomodoro Technique - Boost Your Productivity | Adobe Acrobat">
            <a:extLst>
              <a:ext uri="{FF2B5EF4-FFF2-40B4-BE49-F238E27FC236}">
                <a16:creationId xmlns:a16="http://schemas.microsoft.com/office/drawing/2014/main" id="{671AAA19-72A6-6AA8-8300-E0E1577F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79" y="5256072"/>
            <a:ext cx="864540" cy="57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714702" y="1638300"/>
            <a:ext cx="7213145" cy="4053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 (Brain fog).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If your occupation draws primarily on your mental resources, you may find that tiredness comes in the form of loss of concentration, cynicism, irritation, apathy 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2587752" y="744654"/>
            <a:ext cx="4270247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3074" name="Picture 2" descr="Should you take a mental health day? | The Village Family Service Center">
            <a:extLst>
              <a:ext uri="{FF2B5EF4-FFF2-40B4-BE49-F238E27FC236}">
                <a16:creationId xmlns:a16="http://schemas.microsoft.com/office/drawing/2014/main" id="{192839DB-9EE0-5EB0-C529-FC0010DF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379" y="1308702"/>
            <a:ext cx="3810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8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modoro technique">
            <a:extLst>
              <a:ext uri="{FF2B5EF4-FFF2-40B4-BE49-F238E27FC236}">
                <a16:creationId xmlns:a16="http://schemas.microsoft.com/office/drawing/2014/main" id="{0E5FD1AD-3D12-BB33-B273-F9DFA909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0"/>
            <a:ext cx="848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33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651641" y="1028700"/>
            <a:ext cx="11267089" cy="3784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2542033" y="397182"/>
            <a:ext cx="5193792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  <p:extLst>
      <p:ext uri="{BB962C8B-B14F-4D97-AF65-F5344CB8AC3E}">
        <p14:creationId xmlns:p14="http://schemas.microsoft.com/office/powerpoint/2010/main" val="407155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2" y="359272"/>
            <a:ext cx="4697139" cy="6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371517" y="793884"/>
            <a:ext cx="8471337" cy="5938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Compassion Fatigue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011680" y="793884"/>
            <a:ext cx="6869629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356689" y="4770882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188720" y="2479106"/>
            <a:ext cx="8893693" cy="3245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Respectfully decline</a:t>
            </a:r>
          </a:p>
          <a:p>
            <a:pPr lvl="2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9725798" y="5367171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243515" y="1032306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</p:spTree>
    <p:extLst>
      <p:ext uri="{BB962C8B-B14F-4D97-AF65-F5344CB8AC3E}">
        <p14:creationId xmlns:p14="http://schemas.microsoft.com/office/powerpoint/2010/main" val="241111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998482" y="1765737"/>
            <a:ext cx="4679942" cy="4159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333333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Important for anyone who must solve problems or brainstorm new ideas</a:t>
            </a: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333333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  <p:pic>
        <p:nvPicPr>
          <p:cNvPr id="2054" name="Picture 6" descr="Premium Photo | Creative Mind 3D Illustration with Light bulb Generative ai">
            <a:extLst>
              <a:ext uri="{FF2B5EF4-FFF2-40B4-BE49-F238E27FC236}">
                <a16:creationId xmlns:a16="http://schemas.microsoft.com/office/drawing/2014/main" id="{D71FAD86-5529-1F17-6E48-0FB9E0C71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79" y="1680782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594361" y="1240220"/>
            <a:ext cx="5404104" cy="479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lang="en-US"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in a sunrise or sunset</a:t>
            </a: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Go for a walk in nature</a:t>
            </a: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Be childlike and reawaken wonder</a:t>
            </a: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Visit a museum or art festival</a:t>
            </a: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Engage with inspiring music, books, documentaries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  <p:pic>
        <p:nvPicPr>
          <p:cNvPr id="6146" name="Picture 2" descr="Everyone needs nature | National Trust">
            <a:extLst>
              <a:ext uri="{FF2B5EF4-FFF2-40B4-BE49-F238E27FC236}">
                <a16:creationId xmlns:a16="http://schemas.microsoft.com/office/drawing/2014/main" id="{324A9D4A-CEE5-614E-A145-E951B8A4C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3724"/>
            <a:ext cx="5632664" cy="40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19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662635" y="1856232"/>
            <a:ext cx="5637581" cy="4053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Eye exhaustion resulting from marathon screen time sessions: digital eye strain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  <p:pic>
        <p:nvPicPr>
          <p:cNvPr id="4098" name="Picture 2" descr="Sensory Processing Disorder (SPD)">
            <a:extLst>
              <a:ext uri="{FF2B5EF4-FFF2-40B4-BE49-F238E27FC236}">
                <a16:creationId xmlns:a16="http://schemas.microsoft.com/office/drawing/2014/main" id="{A9C1AFC0-9D0B-05CC-F95A-AD190D3E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0" y="1746246"/>
            <a:ext cx="5113325" cy="42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346712" y="786126"/>
            <a:ext cx="7446634" cy="5400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Set a relaxing evening ambiance (soothing music, candles)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  <p:pic>
        <p:nvPicPr>
          <p:cNvPr id="1026" name="Picture 2" descr="Mr Krabs Blur Meme Meme - Imgflip">
            <a:extLst>
              <a:ext uri="{FF2B5EF4-FFF2-40B4-BE49-F238E27FC236}">
                <a16:creationId xmlns:a16="http://schemas.microsoft.com/office/drawing/2014/main" id="{FDE94CF7-B8D7-9F33-7930-5DDE59D3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898" y="2450592"/>
            <a:ext cx="4051943" cy="283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43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027175" y="1823223"/>
            <a:ext cx="3694175" cy="351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(Revive or Exhaust?)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  <p:pic>
        <p:nvPicPr>
          <p:cNvPr id="1032" name="Picture 8" descr="Why Do People Act Differently in Groups Than They Do Alone?">
            <a:extLst>
              <a:ext uri="{FF2B5EF4-FFF2-40B4-BE49-F238E27FC236}">
                <a16:creationId xmlns:a16="http://schemas.microsoft.com/office/drawing/2014/main" id="{26E1756C-92D0-3207-7415-D00A2405A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271" y="1519904"/>
            <a:ext cx="5940554" cy="38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813816" y="1094599"/>
            <a:ext cx="10606658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sz="2400" dirty="0"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more time with people who give you energy and provide support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less time with people who steal your energy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If you're an introvert, block out time to be alone.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536023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3232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1149094" y="787041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73334" y="3013501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B6757208-A567-AF8C-EC2B-F38146E873BA}"/>
              </a:ext>
            </a:extLst>
          </p:cNvPr>
          <p:cNvSpPr/>
          <p:nvPr/>
        </p:nvSpPr>
        <p:spPr>
          <a:xfrm>
            <a:off x="9878910" y="3490858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9746017" y="1896741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</p:spTree>
    <p:extLst>
      <p:ext uri="{BB962C8B-B14F-4D97-AF65-F5344CB8AC3E}">
        <p14:creationId xmlns:p14="http://schemas.microsoft.com/office/powerpoint/2010/main" val="3009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675888" y="599090"/>
            <a:ext cx="59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539497" y="3166678"/>
            <a:ext cx="7644384" cy="2590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969264" y="648929"/>
            <a:ext cx="9784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3694175" y="2061692"/>
            <a:ext cx="557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REST = RESTORATION</a:t>
            </a:r>
          </a:p>
        </p:txBody>
      </p:sp>
      <p:pic>
        <p:nvPicPr>
          <p:cNvPr id="7170" name="Picture 2" descr="Habit-Stacking">
            <a:extLst>
              <a:ext uri="{FF2B5EF4-FFF2-40B4-BE49-F238E27FC236}">
                <a16:creationId xmlns:a16="http://schemas.microsoft.com/office/drawing/2014/main" id="{5218DB07-B748-74C2-45EB-3C64599DB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072" y="3011234"/>
            <a:ext cx="3701288" cy="20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</a:t>
            </a: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9330" y="4047012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F3D2-E8E9-8DEE-EDAF-1278F5FF5B3E}"/>
              </a:ext>
            </a:extLst>
          </p:cNvPr>
          <p:cNvSpPr txBox="1"/>
          <p:nvPr/>
        </p:nvSpPr>
        <p:spPr>
          <a:xfrm>
            <a:off x="409903" y="5580993"/>
            <a:ext cx="862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333333"/>
                </a:solidFill>
                <a:effectLst/>
                <a:latin typeface="Neue Plak"/>
              </a:rPr>
              <a:t>P.S. Fatigue can also be associated with numerous health problems, so please get checked out by your physician if it persists.</a:t>
            </a:r>
            <a:endParaRPr lang="en-CA" sz="2400" dirty="0">
              <a:latin typeface="Neue Plak"/>
            </a:endParaRPr>
          </a:p>
        </p:txBody>
      </p:sp>
      <p:pic>
        <p:nvPicPr>
          <p:cNvPr id="6" name="Graphic 5" descr="Butterfly with solid fill">
            <a:extLst>
              <a:ext uri="{FF2B5EF4-FFF2-40B4-BE49-F238E27FC236}">
                <a16:creationId xmlns:a16="http://schemas.microsoft.com/office/drawing/2014/main" id="{ABFDF5BD-37BA-2968-2D5B-2C86BE77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4F2BC-7364-176D-E56E-20784D08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32" y="0"/>
            <a:ext cx="766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6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8786650" y="6377178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09" y="2044458"/>
            <a:ext cx="7452955" cy="3894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 vs 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0" y="438913"/>
            <a:ext cx="5934456" cy="61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3762-1F6C-EE24-F199-76A27C78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648" y="640397"/>
            <a:ext cx="4855464" cy="1325563"/>
          </a:xfrm>
        </p:spPr>
        <p:txBody>
          <a:bodyPr/>
          <a:lstStyle/>
          <a:p>
            <a:r>
              <a:rPr lang="en-CA" dirty="0"/>
              <a:t>SPOON THEORY</a:t>
            </a:r>
          </a:p>
        </p:txBody>
      </p:sp>
      <p:pic>
        <p:nvPicPr>
          <p:cNvPr id="5124" name="Picture 4" descr="What's spoon theory? The metaphor helping people with chronic illnesses and  disabilities plan their days - The Brain Charity">
            <a:extLst>
              <a:ext uri="{FF2B5EF4-FFF2-40B4-BE49-F238E27FC236}">
                <a16:creationId xmlns:a16="http://schemas.microsoft.com/office/drawing/2014/main" id="{EFCA3ECF-0F5F-DB7C-DFEF-2277E749E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72" y="2752725"/>
            <a:ext cx="80962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38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oon theory: What is it and how can it help people living with chronic  illness? - Carenity">
            <a:extLst>
              <a:ext uri="{FF2B5EF4-FFF2-40B4-BE49-F238E27FC236}">
                <a16:creationId xmlns:a16="http://schemas.microsoft.com/office/drawing/2014/main" id="{FBAE14A0-C284-6D6C-EF53-6D068F442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3" y="521208"/>
            <a:ext cx="10484485" cy="60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67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789</Words>
  <Application>Microsoft Office PowerPoint</Application>
  <PresentationFormat>Widescreen</PresentationFormat>
  <Paragraphs>321</Paragraphs>
  <Slides>34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SPOON THEORY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69</cp:revision>
  <dcterms:created xsi:type="dcterms:W3CDTF">2023-09-06T01:40:58Z</dcterms:created>
  <dcterms:modified xsi:type="dcterms:W3CDTF">2024-03-17T19:18:48Z</dcterms:modified>
</cp:coreProperties>
</file>